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DDBA27"/>
    <a:srgbClr val="87B070"/>
    <a:srgbClr val="14ADC2"/>
    <a:srgbClr val="092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/>
    <p:restoredTop sz="94742"/>
  </p:normalViewPr>
  <p:slideViewPr>
    <p:cSldViewPr snapToGrid="0" snapToObjects="1">
      <p:cViewPr>
        <p:scale>
          <a:sx n="70" d="100"/>
          <a:sy n="70" d="100"/>
        </p:scale>
        <p:origin x="828" y="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Fernicola" userId="2d72013c-6207-49e7-9e7b-085338271e34" providerId="ADAL" clId="{FCD5BD45-00EE-4212-BE26-B7D4A5ADC62E}"/>
    <pc:docChg chg="undo custSel modSld">
      <pc:chgData name="Nick Fernicola" userId="2d72013c-6207-49e7-9e7b-085338271e34" providerId="ADAL" clId="{FCD5BD45-00EE-4212-BE26-B7D4A5ADC62E}" dt="2022-11-10T20:20:16.025" v="480" actId="1076"/>
      <pc:docMkLst>
        <pc:docMk/>
      </pc:docMkLst>
      <pc:sldChg chg="addSp delSp modSp">
        <pc:chgData name="Nick Fernicola" userId="2d72013c-6207-49e7-9e7b-085338271e34" providerId="ADAL" clId="{FCD5BD45-00EE-4212-BE26-B7D4A5ADC62E}" dt="2022-11-10T20:18:31.102" v="456" actId="1076"/>
        <pc:sldMkLst>
          <pc:docMk/>
          <pc:sldMk cId="4168806176" sldId="260"/>
        </pc:sldMkLst>
        <pc:spChg chg="mod">
          <ac:chgData name="Nick Fernicola" userId="2d72013c-6207-49e7-9e7b-085338271e34" providerId="ADAL" clId="{FCD5BD45-00EE-4212-BE26-B7D4A5ADC62E}" dt="2022-11-10T20:18:21.279" v="454" actId="1076"/>
          <ac:spMkLst>
            <pc:docMk/>
            <pc:sldMk cId="4168806176" sldId="260"/>
            <ac:spMk id="7" creationId="{00000000-0000-0000-0000-000000000000}"/>
          </ac:spMkLst>
        </pc:spChg>
        <pc:spChg chg="mod">
          <ac:chgData name="Nick Fernicola" userId="2d72013c-6207-49e7-9e7b-085338271e34" providerId="ADAL" clId="{FCD5BD45-00EE-4212-BE26-B7D4A5ADC62E}" dt="2022-11-10T20:18:31.102" v="456" actId="1076"/>
          <ac:spMkLst>
            <pc:docMk/>
            <pc:sldMk cId="4168806176" sldId="260"/>
            <ac:spMk id="9" creationId="{00000000-0000-0000-0000-000000000000}"/>
          </ac:spMkLst>
        </pc:spChg>
        <pc:picChg chg="del mod">
          <ac:chgData name="Nick Fernicola" userId="2d72013c-6207-49e7-9e7b-085338271e34" providerId="ADAL" clId="{FCD5BD45-00EE-4212-BE26-B7D4A5ADC62E}" dt="2022-11-10T19:47:57.746" v="2" actId="478"/>
          <ac:picMkLst>
            <pc:docMk/>
            <pc:sldMk cId="4168806176" sldId="260"/>
            <ac:picMk id="3" creationId="{00000000-0000-0000-0000-000000000000}"/>
          </ac:picMkLst>
        </pc:picChg>
        <pc:picChg chg="add mod">
          <ac:chgData name="Nick Fernicola" userId="2d72013c-6207-49e7-9e7b-085338271e34" providerId="ADAL" clId="{FCD5BD45-00EE-4212-BE26-B7D4A5ADC62E}" dt="2022-11-10T20:18:26.165" v="455" actId="1076"/>
          <ac:picMkLst>
            <pc:docMk/>
            <pc:sldMk cId="4168806176" sldId="260"/>
            <ac:picMk id="6" creationId="{BE40C264-9BF8-466D-8A49-2B2805FB40F0}"/>
          </ac:picMkLst>
        </pc:picChg>
        <pc:picChg chg="add del mod">
          <ac:chgData name="Nick Fernicola" userId="2d72013c-6207-49e7-9e7b-085338271e34" providerId="ADAL" clId="{FCD5BD45-00EE-4212-BE26-B7D4A5ADC62E}" dt="2022-11-10T19:48:48.412" v="19"/>
          <ac:picMkLst>
            <pc:docMk/>
            <pc:sldMk cId="4168806176" sldId="260"/>
            <ac:picMk id="10" creationId="{FDBE62F0-C4B9-4BEB-ACA0-639ACEB8994A}"/>
          </ac:picMkLst>
        </pc:picChg>
        <pc:picChg chg="add del mod">
          <ac:chgData name="Nick Fernicola" userId="2d72013c-6207-49e7-9e7b-085338271e34" providerId="ADAL" clId="{FCD5BD45-00EE-4212-BE26-B7D4A5ADC62E}" dt="2022-11-10T19:48:43.944" v="16"/>
          <ac:picMkLst>
            <pc:docMk/>
            <pc:sldMk cId="4168806176" sldId="260"/>
            <ac:picMk id="12" creationId="{57DE1043-7E10-446D-8745-19F9E9648EAC}"/>
          </ac:picMkLst>
        </pc:picChg>
        <pc:picChg chg="add del mod">
          <ac:chgData name="Nick Fernicola" userId="2d72013c-6207-49e7-9e7b-085338271e34" providerId="ADAL" clId="{FCD5BD45-00EE-4212-BE26-B7D4A5ADC62E}" dt="2022-11-10T19:48:38.262" v="13"/>
          <ac:picMkLst>
            <pc:docMk/>
            <pc:sldMk cId="4168806176" sldId="260"/>
            <ac:picMk id="14" creationId="{476E5497-0736-4F30-9EA1-99B1FEFEAF0F}"/>
          </ac:picMkLst>
        </pc:picChg>
        <pc:picChg chg="add del mod">
          <ac:chgData name="Nick Fernicola" userId="2d72013c-6207-49e7-9e7b-085338271e34" providerId="ADAL" clId="{FCD5BD45-00EE-4212-BE26-B7D4A5ADC62E}" dt="2022-11-10T19:48:29.077" v="9"/>
          <ac:picMkLst>
            <pc:docMk/>
            <pc:sldMk cId="4168806176" sldId="260"/>
            <ac:picMk id="16" creationId="{795ACCB6-678C-4B60-94DA-2AA302DFBFB8}"/>
          </ac:picMkLst>
        </pc:picChg>
        <pc:picChg chg="add del mod">
          <ac:chgData name="Nick Fernicola" userId="2d72013c-6207-49e7-9e7b-085338271e34" providerId="ADAL" clId="{FCD5BD45-00EE-4212-BE26-B7D4A5ADC62E}" dt="2022-11-10T19:48:14.757" v="4"/>
          <ac:picMkLst>
            <pc:docMk/>
            <pc:sldMk cId="4168806176" sldId="260"/>
            <ac:picMk id="18" creationId="{20879743-7964-4B8B-9FB1-04AE3E71C89F}"/>
          </ac:picMkLst>
        </pc:picChg>
      </pc:sldChg>
      <pc:sldChg chg="addSp delSp modSp">
        <pc:chgData name="Nick Fernicola" userId="2d72013c-6207-49e7-9e7b-085338271e34" providerId="ADAL" clId="{FCD5BD45-00EE-4212-BE26-B7D4A5ADC62E}" dt="2022-11-10T20:19:05.277" v="466" actId="1076"/>
        <pc:sldMkLst>
          <pc:docMk/>
          <pc:sldMk cId="606853500" sldId="261"/>
        </pc:sldMkLst>
        <pc:spChg chg="mod">
          <ac:chgData name="Nick Fernicola" userId="2d72013c-6207-49e7-9e7b-085338271e34" providerId="ADAL" clId="{FCD5BD45-00EE-4212-BE26-B7D4A5ADC62E}" dt="2022-11-10T20:19:05.277" v="466" actId="1076"/>
          <ac:spMkLst>
            <pc:docMk/>
            <pc:sldMk cId="606853500" sldId="261"/>
            <ac:spMk id="6" creationId="{00000000-0000-0000-0000-000000000000}"/>
          </ac:spMkLst>
        </pc:spChg>
        <pc:spChg chg="mod">
          <ac:chgData name="Nick Fernicola" userId="2d72013c-6207-49e7-9e7b-085338271e34" providerId="ADAL" clId="{FCD5BD45-00EE-4212-BE26-B7D4A5ADC62E}" dt="2022-11-10T20:12:54.801" v="432" actId="207"/>
          <ac:spMkLst>
            <pc:docMk/>
            <pc:sldMk cId="606853500" sldId="261"/>
            <ac:spMk id="7" creationId="{00000000-0000-0000-0000-000000000000}"/>
          </ac:spMkLst>
        </pc:spChg>
        <pc:picChg chg="del">
          <ac:chgData name="Nick Fernicola" userId="2d72013c-6207-49e7-9e7b-085338271e34" providerId="ADAL" clId="{FCD5BD45-00EE-4212-BE26-B7D4A5ADC62E}" dt="2022-11-10T19:48:51.261" v="20" actId="478"/>
          <ac:picMkLst>
            <pc:docMk/>
            <pc:sldMk cId="606853500" sldId="261"/>
            <ac:picMk id="2" creationId="{00000000-0000-0000-0000-000000000000}"/>
          </ac:picMkLst>
        </pc:picChg>
        <pc:picChg chg="add mod">
          <ac:chgData name="Nick Fernicola" userId="2d72013c-6207-49e7-9e7b-085338271e34" providerId="ADAL" clId="{FCD5BD45-00EE-4212-BE26-B7D4A5ADC62E}" dt="2022-11-10T20:19:00.547" v="465" actId="1037"/>
          <ac:picMkLst>
            <pc:docMk/>
            <pc:sldMk cId="606853500" sldId="261"/>
            <ac:picMk id="8" creationId="{0817F638-6CD9-4C64-B956-5D89192CBB0C}"/>
          </ac:picMkLst>
        </pc:picChg>
      </pc:sldChg>
      <pc:sldChg chg="addSp delSp modSp">
        <pc:chgData name="Nick Fernicola" userId="2d72013c-6207-49e7-9e7b-085338271e34" providerId="ADAL" clId="{FCD5BD45-00EE-4212-BE26-B7D4A5ADC62E}" dt="2022-11-10T20:19:13.852" v="468" actId="1076"/>
        <pc:sldMkLst>
          <pc:docMk/>
          <pc:sldMk cId="3575997846" sldId="262"/>
        </pc:sldMkLst>
        <pc:spChg chg="mod">
          <ac:chgData name="Nick Fernicola" userId="2d72013c-6207-49e7-9e7b-085338271e34" providerId="ADAL" clId="{FCD5BD45-00EE-4212-BE26-B7D4A5ADC62E}" dt="2022-11-10T20:19:13.852" v="468" actId="1076"/>
          <ac:spMkLst>
            <pc:docMk/>
            <pc:sldMk cId="3575997846" sldId="262"/>
            <ac:spMk id="7" creationId="{00000000-0000-0000-0000-000000000000}"/>
          </ac:spMkLst>
        </pc:spChg>
        <pc:spChg chg="mod">
          <ac:chgData name="Nick Fernicola" userId="2d72013c-6207-49e7-9e7b-085338271e34" providerId="ADAL" clId="{FCD5BD45-00EE-4212-BE26-B7D4A5ADC62E}" dt="2022-11-10T20:12:47.279" v="431" actId="207"/>
          <ac:spMkLst>
            <pc:docMk/>
            <pc:sldMk cId="3575997846" sldId="262"/>
            <ac:spMk id="8" creationId="{00000000-0000-0000-0000-000000000000}"/>
          </ac:spMkLst>
        </pc:spChg>
        <pc:picChg chg="del">
          <ac:chgData name="Nick Fernicola" userId="2d72013c-6207-49e7-9e7b-085338271e34" providerId="ADAL" clId="{FCD5BD45-00EE-4212-BE26-B7D4A5ADC62E}" dt="2022-11-10T19:48:45.852" v="17" actId="478"/>
          <ac:picMkLst>
            <pc:docMk/>
            <pc:sldMk cId="3575997846" sldId="262"/>
            <ac:picMk id="2" creationId="{00000000-0000-0000-0000-000000000000}"/>
          </ac:picMkLst>
        </pc:picChg>
        <pc:picChg chg="add mod">
          <ac:chgData name="Nick Fernicola" userId="2d72013c-6207-49e7-9e7b-085338271e34" providerId="ADAL" clId="{FCD5BD45-00EE-4212-BE26-B7D4A5ADC62E}" dt="2022-11-10T20:19:10.805" v="467" actId="14100"/>
          <ac:picMkLst>
            <pc:docMk/>
            <pc:sldMk cId="3575997846" sldId="262"/>
            <ac:picMk id="9" creationId="{BD5F6D3B-EACA-4B7B-9134-EB86E669B57B}"/>
          </ac:picMkLst>
        </pc:picChg>
      </pc:sldChg>
      <pc:sldChg chg="addSp delSp modSp">
        <pc:chgData name="Nick Fernicola" userId="2d72013c-6207-49e7-9e7b-085338271e34" providerId="ADAL" clId="{FCD5BD45-00EE-4212-BE26-B7D4A5ADC62E}" dt="2022-11-10T20:19:22.849" v="470" actId="1076"/>
        <pc:sldMkLst>
          <pc:docMk/>
          <pc:sldMk cId="718697225" sldId="263"/>
        </pc:sldMkLst>
        <pc:spChg chg="mod">
          <ac:chgData name="Nick Fernicola" userId="2d72013c-6207-49e7-9e7b-085338271e34" providerId="ADAL" clId="{FCD5BD45-00EE-4212-BE26-B7D4A5ADC62E}" dt="2022-11-10T20:19:22.849" v="470" actId="1076"/>
          <ac:spMkLst>
            <pc:docMk/>
            <pc:sldMk cId="718697225" sldId="263"/>
            <ac:spMk id="7" creationId="{00000000-0000-0000-0000-000000000000}"/>
          </ac:spMkLst>
        </pc:spChg>
        <pc:spChg chg="mod">
          <ac:chgData name="Nick Fernicola" userId="2d72013c-6207-49e7-9e7b-085338271e34" providerId="ADAL" clId="{FCD5BD45-00EE-4212-BE26-B7D4A5ADC62E}" dt="2022-11-10T20:12:18.778" v="430" actId="207"/>
          <ac:spMkLst>
            <pc:docMk/>
            <pc:sldMk cId="718697225" sldId="263"/>
            <ac:spMk id="8" creationId="{00000000-0000-0000-0000-000000000000}"/>
          </ac:spMkLst>
        </pc:spChg>
        <pc:picChg chg="del">
          <ac:chgData name="Nick Fernicola" userId="2d72013c-6207-49e7-9e7b-085338271e34" providerId="ADAL" clId="{FCD5BD45-00EE-4212-BE26-B7D4A5ADC62E}" dt="2022-11-10T19:48:40.894" v="14" actId="478"/>
          <ac:picMkLst>
            <pc:docMk/>
            <pc:sldMk cId="718697225" sldId="263"/>
            <ac:picMk id="3" creationId="{00000000-0000-0000-0000-000000000000}"/>
          </ac:picMkLst>
        </pc:picChg>
        <pc:picChg chg="add mod">
          <ac:chgData name="Nick Fernicola" userId="2d72013c-6207-49e7-9e7b-085338271e34" providerId="ADAL" clId="{FCD5BD45-00EE-4212-BE26-B7D4A5ADC62E}" dt="2022-11-10T20:19:19.316" v="469" actId="14100"/>
          <ac:picMkLst>
            <pc:docMk/>
            <pc:sldMk cId="718697225" sldId="263"/>
            <ac:picMk id="9" creationId="{730322EE-499B-49EA-AE58-DD80A54FBEAA}"/>
          </ac:picMkLst>
        </pc:picChg>
      </pc:sldChg>
      <pc:sldChg chg="addSp delSp modSp">
        <pc:chgData name="Nick Fernicola" userId="2d72013c-6207-49e7-9e7b-085338271e34" providerId="ADAL" clId="{FCD5BD45-00EE-4212-BE26-B7D4A5ADC62E}" dt="2022-11-10T20:19:44.490" v="478" actId="20577"/>
        <pc:sldMkLst>
          <pc:docMk/>
          <pc:sldMk cId="2222570161" sldId="264"/>
        </pc:sldMkLst>
        <pc:spChg chg="mod">
          <ac:chgData name="Nick Fernicola" userId="2d72013c-6207-49e7-9e7b-085338271e34" providerId="ADAL" clId="{FCD5BD45-00EE-4212-BE26-B7D4A5ADC62E}" dt="2022-11-10T20:19:44.490" v="478" actId="20577"/>
          <ac:spMkLst>
            <pc:docMk/>
            <pc:sldMk cId="2222570161" sldId="264"/>
            <ac:spMk id="7" creationId="{00000000-0000-0000-0000-000000000000}"/>
          </ac:spMkLst>
        </pc:spChg>
        <pc:spChg chg="mod">
          <ac:chgData name="Nick Fernicola" userId="2d72013c-6207-49e7-9e7b-085338271e34" providerId="ADAL" clId="{FCD5BD45-00EE-4212-BE26-B7D4A5ADC62E}" dt="2022-11-10T20:12:13.671" v="429" actId="207"/>
          <ac:spMkLst>
            <pc:docMk/>
            <pc:sldMk cId="2222570161" sldId="264"/>
            <ac:spMk id="8" creationId="{00000000-0000-0000-0000-000000000000}"/>
          </ac:spMkLst>
        </pc:spChg>
        <pc:picChg chg="del">
          <ac:chgData name="Nick Fernicola" userId="2d72013c-6207-49e7-9e7b-085338271e34" providerId="ADAL" clId="{FCD5BD45-00EE-4212-BE26-B7D4A5ADC62E}" dt="2022-11-10T19:48:32.251" v="10" actId="478"/>
          <ac:picMkLst>
            <pc:docMk/>
            <pc:sldMk cId="2222570161" sldId="264"/>
            <ac:picMk id="3" creationId="{00000000-0000-0000-0000-000000000000}"/>
          </ac:picMkLst>
        </pc:picChg>
        <pc:picChg chg="add mod">
          <ac:chgData name="Nick Fernicola" userId="2d72013c-6207-49e7-9e7b-085338271e34" providerId="ADAL" clId="{FCD5BD45-00EE-4212-BE26-B7D4A5ADC62E}" dt="2022-11-10T20:19:31.498" v="472" actId="1076"/>
          <ac:picMkLst>
            <pc:docMk/>
            <pc:sldMk cId="2222570161" sldId="264"/>
            <ac:picMk id="9" creationId="{A73CCA1B-4459-452A-8254-E55FF7B64FD1}"/>
          </ac:picMkLst>
        </pc:picChg>
      </pc:sldChg>
      <pc:sldChg chg="addSp delSp modSp">
        <pc:chgData name="Nick Fernicola" userId="2d72013c-6207-49e7-9e7b-085338271e34" providerId="ADAL" clId="{FCD5BD45-00EE-4212-BE26-B7D4A5ADC62E}" dt="2022-11-10T20:20:16.025" v="480" actId="1076"/>
        <pc:sldMkLst>
          <pc:docMk/>
          <pc:sldMk cId="3033674133" sldId="265"/>
        </pc:sldMkLst>
        <pc:spChg chg="mod">
          <ac:chgData name="Nick Fernicola" userId="2d72013c-6207-49e7-9e7b-085338271e34" providerId="ADAL" clId="{FCD5BD45-00EE-4212-BE26-B7D4A5ADC62E}" dt="2022-11-10T20:20:16.025" v="480" actId="1076"/>
          <ac:spMkLst>
            <pc:docMk/>
            <pc:sldMk cId="3033674133" sldId="265"/>
            <ac:spMk id="7" creationId="{00000000-0000-0000-0000-000000000000}"/>
          </ac:spMkLst>
        </pc:spChg>
        <pc:spChg chg="mod">
          <ac:chgData name="Nick Fernicola" userId="2d72013c-6207-49e7-9e7b-085338271e34" providerId="ADAL" clId="{FCD5BD45-00EE-4212-BE26-B7D4A5ADC62E}" dt="2022-11-10T20:07:42.775" v="358" actId="207"/>
          <ac:spMkLst>
            <pc:docMk/>
            <pc:sldMk cId="3033674133" sldId="265"/>
            <ac:spMk id="8" creationId="{00000000-0000-0000-0000-000000000000}"/>
          </ac:spMkLst>
        </pc:spChg>
        <pc:picChg chg="del">
          <ac:chgData name="Nick Fernicola" userId="2d72013c-6207-49e7-9e7b-085338271e34" providerId="ADAL" clId="{FCD5BD45-00EE-4212-BE26-B7D4A5ADC62E}" dt="2022-11-10T19:48:17.134" v="5" actId="478"/>
          <ac:picMkLst>
            <pc:docMk/>
            <pc:sldMk cId="3033674133" sldId="265"/>
            <ac:picMk id="3" creationId="{00000000-0000-0000-0000-000000000000}"/>
          </ac:picMkLst>
        </pc:picChg>
        <pc:picChg chg="add mod">
          <ac:chgData name="Nick Fernicola" userId="2d72013c-6207-49e7-9e7b-085338271e34" providerId="ADAL" clId="{FCD5BD45-00EE-4212-BE26-B7D4A5ADC62E}" dt="2022-11-10T20:20:11.645" v="479" actId="14100"/>
          <ac:picMkLst>
            <pc:docMk/>
            <pc:sldMk cId="3033674133" sldId="265"/>
            <ac:picMk id="9" creationId="{FFDF82AB-A495-44DD-AE80-B817FAEF50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184E7-684E-F346-B1B5-8D80CD24731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97681-29E5-054D-B739-FFCCFE4B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7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13FD00-4D86-7C48-AADC-784E30BE6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D7914A-6BFF-0143-8761-E43C3F4486E8}"/>
              </a:ext>
            </a:extLst>
          </p:cNvPr>
          <p:cNvSpPr/>
          <p:nvPr userDrawn="1"/>
        </p:nvSpPr>
        <p:spPr>
          <a:xfrm>
            <a:off x="838200" y="0"/>
            <a:ext cx="7671816" cy="685800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19FA1-2C4B-9247-94EB-85696ABA6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9399" y="2072410"/>
            <a:ext cx="70104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84AFF-507C-8B41-9606-A27CA4267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399" y="305173"/>
            <a:ext cx="7010400" cy="1655762"/>
          </a:xfrm>
        </p:spPr>
        <p:txBody>
          <a:bodyPr anchor="b"/>
          <a:lstStyle>
            <a:lvl1pPr marL="0" indent="0" algn="l">
              <a:buNone/>
              <a:defRPr sz="1800" b="0" i="0">
                <a:solidFill>
                  <a:schemeClr val="accent1">
                    <a:lumMod val="20000"/>
                    <a:lumOff val="80000"/>
                  </a:schemeClr>
                </a:solidFill>
                <a:latin typeface="Rockwell" panose="020606030202050204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7A49D4-D3B7-5646-B50A-B8B9019B4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7452" y="5789149"/>
            <a:ext cx="3931412" cy="3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6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B8FA9D-BE7A-374E-8094-AD85F07CA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65" y="0"/>
            <a:ext cx="3007360" cy="6306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4875F6-C081-FA42-948E-9A01F390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0" y="3190433"/>
            <a:ext cx="7933690" cy="2852737"/>
          </a:xfrm>
        </p:spPr>
        <p:txBody>
          <a:bodyPr anchor="t"/>
          <a:lstStyle>
            <a:lvl1pPr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3DC06-B86D-0441-B203-4608A839A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3760" y="1635919"/>
            <a:ext cx="793369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accent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E79977-F1CA-A043-B7FC-C9B2939CEAD2}"/>
              </a:ext>
            </a:extLst>
          </p:cNvPr>
          <p:cNvSpPr/>
          <p:nvPr/>
        </p:nvSpPr>
        <p:spPr>
          <a:xfrm>
            <a:off x="-20665" y="6308371"/>
            <a:ext cx="12212665" cy="549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316F50-D506-AF42-8EBA-6AAC1446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62698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E95350-080C-174E-A043-832F1B99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4816"/>
            <a:ext cx="660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B1BA13-FCEF-E24E-8156-3BE0A61F86D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BF106-68ED-8E4F-8C41-2507485E4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371"/>
          <a:stretch/>
        </p:blipFill>
        <p:spPr>
          <a:xfrm>
            <a:off x="177800" y="6383597"/>
            <a:ext cx="300595" cy="3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8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057D5-356B-F54E-9D22-851E1CF83C2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089" y="0"/>
            <a:ext cx="2745868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4875F6-C081-FA42-948E-9A01F390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0" y="3190433"/>
            <a:ext cx="7933690" cy="2852737"/>
          </a:xfrm>
        </p:spPr>
        <p:txBody>
          <a:bodyPr anchor="t"/>
          <a:lstStyle>
            <a:lvl1pPr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3DC06-B86D-0441-B203-4608A839A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3760" y="1635919"/>
            <a:ext cx="793369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accent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E79977-F1CA-A043-B7FC-C9B2939CEAD2}"/>
              </a:ext>
            </a:extLst>
          </p:cNvPr>
          <p:cNvSpPr/>
          <p:nvPr/>
        </p:nvSpPr>
        <p:spPr>
          <a:xfrm>
            <a:off x="-20665" y="6308371"/>
            <a:ext cx="12212665" cy="549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316F50-D506-AF42-8EBA-6AAC1446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62698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E95350-080C-174E-A043-832F1B99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4816"/>
            <a:ext cx="660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B1BA13-FCEF-E24E-8156-3BE0A61F86D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BF106-68ED-8E4F-8C41-2507485E4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371"/>
          <a:stretch/>
        </p:blipFill>
        <p:spPr>
          <a:xfrm>
            <a:off x="177800" y="6383597"/>
            <a:ext cx="300595" cy="3991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F772028-F66B-2C42-95F7-FFAA05680838}"/>
              </a:ext>
            </a:extLst>
          </p:cNvPr>
          <p:cNvSpPr/>
          <p:nvPr userDrawn="1"/>
        </p:nvSpPr>
        <p:spPr>
          <a:xfrm>
            <a:off x="-27089" y="-3449"/>
            <a:ext cx="1371600" cy="1371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F13370-007C-2F4E-A4B9-1F340B2F57F8}"/>
              </a:ext>
            </a:extLst>
          </p:cNvPr>
          <p:cNvSpPr/>
          <p:nvPr userDrawn="1"/>
        </p:nvSpPr>
        <p:spPr>
          <a:xfrm>
            <a:off x="-27089" y="4107939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3F446E-548D-7740-971D-382EA19DDC85}"/>
              </a:ext>
            </a:extLst>
          </p:cNvPr>
          <p:cNvSpPr/>
          <p:nvPr userDrawn="1"/>
        </p:nvSpPr>
        <p:spPr>
          <a:xfrm>
            <a:off x="1348450" y="1370106"/>
            <a:ext cx="1371600" cy="1371601"/>
          </a:xfrm>
          <a:prstGeom prst="rect">
            <a:avLst/>
          </a:prstGeom>
          <a:solidFill>
            <a:schemeClr val="accent5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735576-7290-8D40-AD1D-2ECB233A5335}"/>
              </a:ext>
            </a:extLst>
          </p:cNvPr>
          <p:cNvSpPr/>
          <p:nvPr userDrawn="1"/>
        </p:nvSpPr>
        <p:spPr>
          <a:xfrm>
            <a:off x="2715675" y="-3449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ADD4A-9D28-E44E-9402-C37782DBD907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089" y="2743200"/>
            <a:ext cx="2743200" cy="1371600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B37F5EF-9B92-3245-9BE3-4D8D5A45EC9E}"/>
              </a:ext>
            </a:extLst>
          </p:cNvPr>
          <p:cNvSpPr/>
          <p:nvPr userDrawn="1"/>
        </p:nvSpPr>
        <p:spPr>
          <a:xfrm>
            <a:off x="-27089" y="1368625"/>
            <a:ext cx="1371600" cy="2728530"/>
          </a:xfrm>
          <a:prstGeom prst="rect">
            <a:avLst/>
          </a:prstGeom>
          <a:solidFill>
            <a:schemeClr val="accent2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3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1BA1C-B76C-7C43-AE32-C714F62E3064}"/>
              </a:ext>
            </a:extLst>
          </p:cNvPr>
          <p:cNvSpPr/>
          <p:nvPr userDrawn="1"/>
        </p:nvSpPr>
        <p:spPr>
          <a:xfrm>
            <a:off x="-20665" y="6308371"/>
            <a:ext cx="12212665" cy="549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090B0-C48E-F540-9FFB-D03AFB0E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FDDB-FB72-444C-A893-34D32301A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7527EA0-7129-C749-B5A3-D317A00B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400623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2A30AF-7662-4443-86E7-C3E870D0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00623"/>
            <a:ext cx="660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25CE5-FA86-4D4E-AF17-C622C9E04A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38C0F8-FFD9-4D40-A4FF-80108B8F4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371"/>
          <a:stretch/>
        </p:blipFill>
        <p:spPr>
          <a:xfrm>
            <a:off x="177800" y="6383597"/>
            <a:ext cx="300595" cy="3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5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1BA1C-B76C-7C43-AE32-C714F62E3064}"/>
              </a:ext>
            </a:extLst>
          </p:cNvPr>
          <p:cNvSpPr/>
          <p:nvPr userDrawn="1"/>
        </p:nvSpPr>
        <p:spPr>
          <a:xfrm>
            <a:off x="-20665" y="6308371"/>
            <a:ext cx="12212665" cy="549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090B0-C48E-F540-9FFB-D03AFB0E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FDDB-FB72-444C-A893-34D32301A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7527EA0-7129-C749-B5A3-D317A00B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400623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2A30AF-7662-4443-86E7-C3E870D0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00623"/>
            <a:ext cx="660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25CE5-FA86-4D4E-AF17-C622C9E04A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38C0F8-FFD9-4D40-A4FF-80108B8F4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371"/>
          <a:stretch/>
        </p:blipFill>
        <p:spPr>
          <a:xfrm>
            <a:off x="177800" y="6383597"/>
            <a:ext cx="300595" cy="3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90B0-C48E-F540-9FFB-D03AFB0E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00800" cy="676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FDDB-FB72-444C-A893-34D32301A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400"/>
            <a:ext cx="7013448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3093A4-B148-4045-B4F6-2B7C4581E0CC}"/>
              </a:ext>
            </a:extLst>
          </p:cNvPr>
          <p:cNvSpPr/>
          <p:nvPr userDrawn="1"/>
        </p:nvSpPr>
        <p:spPr>
          <a:xfrm>
            <a:off x="-20665" y="6308371"/>
            <a:ext cx="12212665" cy="549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B715193-FD13-8746-B0B3-F6E6CAE6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62698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E913ED1-CD63-2347-A6E5-434E37AB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4816"/>
            <a:ext cx="660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25CE5-FA86-4D4E-AF17-C622C9E04A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39C9968-2612-634D-95A1-D00672052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371"/>
          <a:stretch/>
        </p:blipFill>
        <p:spPr>
          <a:xfrm>
            <a:off x="177800" y="6383597"/>
            <a:ext cx="300595" cy="3991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4283C0E-DC2F-674E-8505-38FAC4A9B52A}"/>
              </a:ext>
            </a:extLst>
          </p:cNvPr>
          <p:cNvGrpSpPr/>
          <p:nvPr userDrawn="1"/>
        </p:nvGrpSpPr>
        <p:grpSpPr>
          <a:xfrm>
            <a:off x="8077892" y="802322"/>
            <a:ext cx="4115911" cy="5484056"/>
            <a:chOff x="8085512" y="710882"/>
            <a:chExt cx="4115911" cy="54840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499D24-ACDB-FB4B-80D3-EA40B220F9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6622" y="4815358"/>
              <a:ext cx="2743200" cy="1371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F1FB94-CCF9-CC43-985F-2190275ADA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8223" y="2079100"/>
              <a:ext cx="2743200" cy="137160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5F8F9D-6865-0A4B-B424-346C98DA41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8222" y="3452752"/>
              <a:ext cx="2743201" cy="13716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746053-7952-6A40-A120-3A9840FBAFB8}"/>
                </a:ext>
              </a:extLst>
            </p:cNvPr>
            <p:cNvSpPr/>
            <p:nvPr userDrawn="1"/>
          </p:nvSpPr>
          <p:spPr>
            <a:xfrm>
              <a:off x="8085512" y="4823338"/>
              <a:ext cx="1371600" cy="13716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2A6447-EF69-0E4D-91B0-2AEAEE044271}"/>
                </a:ext>
              </a:extLst>
            </p:cNvPr>
            <p:cNvSpPr/>
            <p:nvPr userDrawn="1"/>
          </p:nvSpPr>
          <p:spPr>
            <a:xfrm>
              <a:off x="10829823" y="710882"/>
              <a:ext cx="1371600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E27C34-1C18-8840-8D0E-0982342ED1EA}"/>
                </a:ext>
              </a:extLst>
            </p:cNvPr>
            <p:cNvSpPr/>
            <p:nvPr userDrawn="1"/>
          </p:nvSpPr>
          <p:spPr>
            <a:xfrm>
              <a:off x="10829823" y="4817476"/>
              <a:ext cx="1371600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F3271F-6AB1-4D47-B8C9-50B2973777AB}"/>
                </a:ext>
              </a:extLst>
            </p:cNvPr>
            <p:cNvSpPr/>
            <p:nvPr userDrawn="1"/>
          </p:nvSpPr>
          <p:spPr>
            <a:xfrm>
              <a:off x="9448800" y="2070787"/>
              <a:ext cx="1371600" cy="2744238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34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59B0-55CC-CC44-8B47-64691505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32A2C-F7B7-6749-A5A7-0497E5015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6133"/>
            <a:ext cx="3916680" cy="4940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2B5FE-4451-4240-86FD-0833D702EF68}"/>
              </a:ext>
            </a:extLst>
          </p:cNvPr>
          <p:cNvSpPr/>
          <p:nvPr userDrawn="1"/>
        </p:nvSpPr>
        <p:spPr>
          <a:xfrm>
            <a:off x="-20665" y="6308371"/>
            <a:ext cx="12212665" cy="549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CD42A0-93C3-3B46-A348-01B8BEC6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62698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15E6E3-B08F-4B4B-81BF-435A3FA3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4816"/>
            <a:ext cx="660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25CE5-FA86-4D4E-AF17-C622C9E04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9206C30-9825-E74D-AD1F-A7B71E2F303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897120" y="1236663"/>
            <a:ext cx="7117080" cy="49403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68C92A-2F2C-7149-B4F9-C8BBB1C98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371"/>
          <a:stretch/>
        </p:blipFill>
        <p:spPr>
          <a:xfrm>
            <a:off x="177800" y="6383597"/>
            <a:ext cx="300595" cy="3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6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59B0-55CC-CC44-8B47-64691505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32A2C-F7B7-6749-A5A7-0497E5015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6133"/>
            <a:ext cx="2927684" cy="4940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2B5FE-4451-4240-86FD-0833D702EF68}"/>
              </a:ext>
            </a:extLst>
          </p:cNvPr>
          <p:cNvSpPr/>
          <p:nvPr userDrawn="1"/>
        </p:nvSpPr>
        <p:spPr>
          <a:xfrm>
            <a:off x="-20665" y="6308371"/>
            <a:ext cx="12212665" cy="549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CD42A0-93C3-3B46-A348-01B8BEC6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62698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15E6E3-B08F-4B4B-81BF-435A3FA3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4816"/>
            <a:ext cx="660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25CE5-FA86-4D4E-AF17-C622C9E04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1C44A8-8D66-4A4C-993D-1C53D65AEF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46525" y="1236663"/>
            <a:ext cx="8067675" cy="494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ABBC77-B1A3-B443-8D32-67F9C7920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371"/>
          <a:stretch/>
        </p:blipFill>
        <p:spPr>
          <a:xfrm>
            <a:off x="177800" y="6383597"/>
            <a:ext cx="300595" cy="3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59B0-55CC-CC44-8B47-64691505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32A2C-F7B7-6749-A5A7-0497E5015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6133"/>
            <a:ext cx="2927684" cy="4940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2B5FE-4451-4240-86FD-0833D702EF68}"/>
              </a:ext>
            </a:extLst>
          </p:cNvPr>
          <p:cNvSpPr/>
          <p:nvPr userDrawn="1"/>
        </p:nvSpPr>
        <p:spPr>
          <a:xfrm>
            <a:off x="-20665" y="6308371"/>
            <a:ext cx="12212665" cy="549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CD42A0-93C3-3B46-A348-01B8BEC6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62698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15E6E3-B08F-4B4B-81BF-435A3FA3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4816"/>
            <a:ext cx="660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25CE5-FA86-4D4E-AF17-C622C9E04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1C44A8-8D66-4A4C-993D-1C53D65AEF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46525" y="1236663"/>
            <a:ext cx="8067675" cy="494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ABBC77-B1A3-B443-8D32-67F9C7920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371"/>
          <a:stretch/>
        </p:blipFill>
        <p:spPr>
          <a:xfrm>
            <a:off x="177800" y="6383597"/>
            <a:ext cx="300595" cy="399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16A78A-16F4-9D4F-9020-EACA58DFAB6F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70300" y="4800601"/>
            <a:ext cx="27432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52F5E9-E532-D642-A9CF-1A3266720C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650126" y="365125"/>
            <a:ext cx="2811318" cy="2828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D51F1F-639A-9447-93A5-DD942943B7AC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464" y="6989408"/>
            <a:ext cx="4114800" cy="27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82FD78-76FB-1942-9B5E-24C53B26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9E3DD-7B02-CE4C-BD89-425F60C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1400"/>
            <a:ext cx="10515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4418A-DA2F-5A48-82D3-184D788BA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626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Haver Analytics | Confidential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9DCA5-B85A-1648-9401-2C49059B2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4816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fld id="{46725CE5-FA86-4D4E-AF17-C622C9E04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3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9" r:id="rId5"/>
    <p:sldLayoutId id="2147483656" r:id="rId6"/>
    <p:sldLayoutId id="2147483652" r:id="rId7"/>
    <p:sldLayoutId id="2147483658" r:id="rId8"/>
    <p:sldLayoutId id="214748366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0" i="0" kern="1200">
          <a:solidFill>
            <a:schemeClr val="accent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0" i="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938" indent="0" algn="l" defTabSz="914400" rtl="0" eaLnBrk="1" latinLnBrk="0" hangingPunct="1">
        <a:lnSpc>
          <a:spcPts val="2000"/>
        </a:lnSpc>
        <a:spcBef>
          <a:spcPts val="1800"/>
        </a:spcBef>
        <a:buFont typeface="Arial" panose="020B0604020202020204" pitchFamily="34" charset="0"/>
        <a:buNone/>
        <a:tabLst/>
        <a:defRPr sz="1800" b="0" i="0" kern="1200">
          <a:solidFill>
            <a:schemeClr val="accent1"/>
          </a:solidFill>
          <a:latin typeface="Rockwell" panose="02060603020205020403" pitchFamily="18" charset="77"/>
          <a:ea typeface="+mn-ea"/>
          <a:cs typeface="+mn-cs"/>
        </a:defRPr>
      </a:lvl2pPr>
      <a:lvl3pPr marL="7937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234950" indent="-2270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461963" indent="-2270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System Font Regular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dy@haver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averproducts.com/products/" TargetMode="External"/><Relationship Id="rId2" Type="http://schemas.openxmlformats.org/officeDocument/2006/relationships/hyperlink" Target="mailto:sales@haver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23B7-26A5-DE4A-BA09-1651E970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7300" dirty="0">
                <a:latin typeface="Avenir LT Std 45 Book" panose="020B0502020203020204" pitchFamily="34" charset="0"/>
              </a:rPr>
              <a:t>Charts </a:t>
            </a:r>
            <a:br>
              <a:rPr lang="en-GB" sz="7300" dirty="0">
                <a:latin typeface="Avenir LT Std 45 Book" panose="020B0502020203020204" pitchFamily="34" charset="0"/>
              </a:rPr>
            </a:br>
            <a:r>
              <a:rPr lang="en-GB" sz="7300" dirty="0">
                <a:latin typeface="Avenir LT Std 45 Book" panose="020B0502020203020204" pitchFamily="34" charset="0"/>
              </a:rPr>
              <a:t>of the Week</a:t>
            </a:r>
            <a:br>
              <a:rPr lang="en-GB" sz="4800" dirty="0">
                <a:latin typeface="Avenir LT Std 45 Book" panose="020B0502020203020204" pitchFamily="34" charset="0"/>
              </a:rPr>
            </a:br>
            <a:endParaRPr lang="en-US" sz="4800" dirty="0">
              <a:latin typeface="Avenir LT Std 45 Book" panose="020B0502020203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33F531-3A2C-99F1-FCAA-BAA435D3C30D}"/>
              </a:ext>
            </a:extLst>
          </p:cNvPr>
          <p:cNvSpPr txBox="1">
            <a:spLocks/>
          </p:cNvSpPr>
          <p:nvPr/>
        </p:nvSpPr>
        <p:spPr>
          <a:xfrm>
            <a:off x="1466969" y="4116014"/>
            <a:ext cx="7010400" cy="6155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venir Next LT Pro"/>
              </a:rPr>
              <a:t>Publication by </a:t>
            </a:r>
            <a:r>
              <a:rPr lang="en-US" sz="1600" dirty="0">
                <a:latin typeface="Avenir Next LT Pro"/>
                <a:hlinkClick r:id="rId2"/>
              </a:rPr>
              <a:t>Andy Cates</a:t>
            </a:r>
            <a:r>
              <a:rPr lang="en-US" sz="1600" dirty="0">
                <a:latin typeface="Avenir Next LT Pro"/>
              </a:rPr>
              <a:t>, Haver Senior Economist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99E22F3-C054-19B7-ECFA-1A90DBF021AA}"/>
              </a:ext>
            </a:extLst>
          </p:cNvPr>
          <p:cNvSpPr txBox="1">
            <a:spLocks/>
          </p:cNvSpPr>
          <p:nvPr/>
        </p:nvSpPr>
        <p:spPr>
          <a:xfrm>
            <a:off x="1459776" y="413271"/>
            <a:ext cx="7010400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Rockwell" panose="02060603020205020403" pitchFamily="18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18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accent1"/>
                </a:solidFill>
                <a:latin typeface="Rockwell" panose="02060603020205020403" pitchFamily="18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None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Next LT Pro"/>
              </a:rPr>
              <a:t>04/11/22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9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239E4-DEBD-8640-A2C1-3A3466B7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3A62F-2987-F046-B420-82BE262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5CE5-FA86-4D4E-AF17-C622C9E04A1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9018" y="378241"/>
            <a:ext cx="337996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Avenir LT Std 45 Book" panose="020B0502020203020204" pitchFamily="34" charset="0"/>
              </a:rPr>
              <a:t>Chart 1: US Inflation Contributions</a:t>
            </a:r>
            <a:endParaRPr lang="en-GB" dirty="0">
              <a:solidFill>
                <a:srgbClr val="0070C0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832" y="1368690"/>
            <a:ext cx="3299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code for Haver clients:</a:t>
            </a:r>
          </a:p>
          <a:p>
            <a:br>
              <a:rPr lang="en-GB" sz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1: PCUY@USECON </a:t>
            </a:r>
          </a:p>
          <a:p>
            <a:r>
              <a:rPr lang="en-GB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PCUY@USECON   [CPI-U: All Items, 1982-84=100 (Y/Y %Change)]</a:t>
            </a:r>
          </a:p>
          <a:p>
            <a:endParaRPr lang="en-GB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2: (((RUEGM@USECON * YPCUSE@USECON) / 100) - ((YPCUSE@USECON * diff(RUEGM@USECON,12) </a:t>
            </a:r>
          </a:p>
          <a:p>
            <a:r>
              <a:rPr lang="en-GB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RUEGM@USECON   [CPI-U: Relative Importance: Energy (Parts per 100)]</a:t>
            </a:r>
          </a:p>
          <a:p>
            <a:r>
              <a:rPr lang="en-GB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YPCUSE@USECON   [CPI-U: Energy: 1982-84=100 (Y/Y %</a:t>
            </a:r>
            <a:r>
              <a:rPr lang="en-GB" sz="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Chg</a:t>
            </a:r>
            <a:r>
              <a:rPr lang="en-GB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</a:p>
          <a:p>
            <a:r>
              <a:rPr lang="en-GB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100</a:t>
            </a:r>
          </a:p>
          <a:p>
            <a:r>
              <a:rPr lang="en-GB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YPCUSE@USECON   [CPI-U: Energy: 1982-84=100 (Y/Y %</a:t>
            </a:r>
            <a:r>
              <a:rPr lang="en-GB" sz="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Chg</a:t>
            </a:r>
            <a:r>
              <a:rPr lang="en-GB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</a:p>
          <a:p>
            <a:r>
              <a:rPr lang="en-GB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RUEGM@USECON   [CPI-U: Relative Importance: Energy (Parts per 100)]</a:t>
            </a:r>
          </a:p>
          <a:p>
            <a:r>
              <a:rPr lang="en-GB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100</a:t>
            </a:r>
          </a:p>
          <a:p>
            <a:endParaRPr lang="en-GB" sz="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3: (((YPCUSCFE@USECON * RUCXFDGM@USECON) / 100) - ((YPCUSCFE@USECON * diff(RUCXFDGM@ </a:t>
            </a:r>
          </a:p>
          <a:p>
            <a:r>
              <a:rPr lang="en-GB" sz="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YPCUSCFE@USECON   [CPI-U: Commodities Less Food and Energy Commodities: 1982-84=100 (Y/Y %</a:t>
            </a:r>
            <a:r>
              <a:rPr lang="en-GB" sz="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Chg</a:t>
            </a:r>
            <a:r>
              <a:rPr lang="en-GB" sz="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</a:p>
          <a:p>
            <a:r>
              <a:rPr lang="en-GB" sz="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RUCXFDGM@USECON   [CPI-U: Relative Importance: Commodities Less Food &amp; Energy (Parts per 100)]</a:t>
            </a:r>
          </a:p>
          <a:p>
            <a:r>
              <a:rPr lang="en-GB" sz="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100</a:t>
            </a:r>
          </a:p>
          <a:p>
            <a:r>
              <a:rPr lang="en-GB" sz="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YPCUSCFE@USECON   [CPI-U: Commodities Less Food and Energy Commodities: 1982-84=100 (Y/Y %</a:t>
            </a:r>
            <a:r>
              <a:rPr lang="en-GB" sz="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Chg</a:t>
            </a:r>
            <a:r>
              <a:rPr lang="en-GB" sz="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</a:p>
          <a:p>
            <a:r>
              <a:rPr lang="en-GB" sz="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RUCXFDGM@USECON   [CPI-U: Relative Importance: Commodities Less Food &amp; Energy (Parts per 100)]</a:t>
            </a:r>
          </a:p>
          <a:p>
            <a:r>
              <a:rPr lang="en-GB" sz="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100</a:t>
            </a:r>
          </a:p>
          <a:p>
            <a:endParaRPr lang="en-GB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4: (((YPCUSSLE@USECON * RUSXEGM@USECON) / 100) - ((YPCUSSLE@USECON * diff(RUSXEGM@US </a:t>
            </a:r>
          </a:p>
          <a:p>
            <a:r>
              <a:rPr lang="en-GB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YPCUSSLE@USECON   [CPI-U: Services Less Energy Services: 1982-84=100 (Y/Y %</a:t>
            </a:r>
            <a:r>
              <a:rPr lang="en-GB" sz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Chg</a:t>
            </a:r>
            <a:r>
              <a:rPr lang="en-GB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</a:p>
          <a:p>
            <a:r>
              <a:rPr lang="en-GB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RUSXEGM@USECON   [CPI-U: Relative Importance: Services Less Energy Services (Parts per 100)]</a:t>
            </a:r>
          </a:p>
          <a:p>
            <a:r>
              <a:rPr lang="en-GB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100</a:t>
            </a:r>
          </a:p>
          <a:p>
            <a:r>
              <a:rPr lang="en-GB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YPCUSSLE@USECON   [CPI-U: Services Less Energy Services: 1982-84=100 (Y/Y %</a:t>
            </a:r>
            <a:r>
              <a:rPr lang="en-GB" sz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Chg</a:t>
            </a:r>
            <a:r>
              <a:rPr lang="en-GB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</a:p>
          <a:p>
            <a:r>
              <a:rPr lang="en-GB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RUSXEGM@USECON   [CPI-U: Relative Importance: Services Less Energy Services (Parts per 100)]</a:t>
            </a:r>
          </a:p>
          <a:p>
            <a:r>
              <a:rPr lang="en-GB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100</a:t>
            </a:r>
          </a:p>
          <a:p>
            <a:endParaRPr lang="en-GB" sz="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5: (((YPCUFO@USECON * RUFDM@USECON) / 100) - ((YPCUFO@USECON * diff(RUFDM@USECON,12) </a:t>
            </a:r>
          </a:p>
          <a:p>
            <a:r>
              <a:rPr lang="en-GB" sz="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YPCUFO@USECON   [CPI-U: Food: 1982-84=100 (Y/Y %</a:t>
            </a:r>
            <a:r>
              <a:rPr lang="en-GB" sz="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Chg</a:t>
            </a:r>
            <a:r>
              <a:rPr lang="en-GB" sz="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</a:p>
          <a:p>
            <a:r>
              <a:rPr lang="en-GB" sz="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RUFDM@USECON   [CPI-U: Relative Importance: Food (Parts per 100)]</a:t>
            </a:r>
          </a:p>
          <a:p>
            <a:r>
              <a:rPr lang="en-GB" sz="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100</a:t>
            </a:r>
          </a:p>
          <a:p>
            <a:r>
              <a:rPr lang="en-GB" sz="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YPCUFO@USECON   [CPI-U: Food: 1982-84=100 (Y/Y %</a:t>
            </a:r>
            <a:r>
              <a:rPr lang="en-GB" sz="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Chg</a:t>
            </a:r>
            <a:r>
              <a:rPr lang="en-GB" sz="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</a:p>
          <a:p>
            <a:r>
              <a:rPr lang="en-GB" sz="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RUFDM@USECON   [CPI-U: Relative Importance: Food (Parts per 100)]</a:t>
            </a:r>
          </a:p>
          <a:p>
            <a:r>
              <a:rPr lang="en-GB" sz="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100</a:t>
            </a:r>
            <a:r>
              <a:rPr lang="en-GB" sz="5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0C264-9BF8-466D-8A49-2B2805FB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071" y="964278"/>
            <a:ext cx="6569858" cy="49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0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239E4-DEBD-8640-A2C1-3A3466B7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3A62F-2987-F046-B420-82BE262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5CE5-FA86-4D4E-AF17-C622C9E04A1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30941" y="390722"/>
            <a:ext cx="6885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Avenir LT Std 45 Book" panose="020B0502020203020204" pitchFamily="34" charset="0"/>
              </a:rPr>
              <a:t>Chart 2: </a:t>
            </a:r>
            <a:r>
              <a:rPr lang="en-US" dirty="0">
                <a:solidFill>
                  <a:srgbClr val="0070C0"/>
                </a:solidFill>
                <a:latin typeface="Avenir LT Std 45 Book" panose="020B0502020203020204" pitchFamily="34" charset="0"/>
              </a:rPr>
              <a:t>US Senior Loan Officer Survey – lending standards and demand</a:t>
            </a:r>
            <a:endParaRPr lang="en-GB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652" y="2197893"/>
            <a:ext cx="3163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Series code for Haver clients:</a:t>
            </a:r>
          </a:p>
          <a:p>
            <a:endParaRPr lang="en-GB" sz="700" b="1" dirty="0">
              <a:solidFill>
                <a:srgbClr val="002060"/>
              </a:solidFill>
              <a:latin typeface="Avenir LT Std 45 Book" panose="020B0502020203020204" pitchFamily="34" charset="0"/>
            </a:endParaRPr>
          </a:p>
          <a:p>
            <a:r>
              <a:rPr lang="en-GB" sz="700" b="1" dirty="0">
                <a:solidFill>
                  <a:srgbClr val="002060"/>
                </a:solidFill>
                <a:latin typeface="Avenir LT Std 45 Book" panose="020B0502020203020204" pitchFamily="34" charset="0"/>
              </a:rPr>
              <a:t>Series 1: (((FDCNRH@SURVEYS + FDCREH@SURVEYS) + FDCIL@SURVEYS) / 3) </a:t>
            </a:r>
          </a:p>
          <a:p>
            <a:r>
              <a:rPr lang="en-GB" sz="700" b="1" dirty="0">
                <a:solidFill>
                  <a:srgbClr val="002060"/>
                </a:solidFill>
                <a:latin typeface="Avenir LT Std 45 Book" panose="020B0502020203020204" pitchFamily="34" charset="0"/>
              </a:rPr>
              <a:t>  FDCNRH@SURVEYS   [FRB Sr Loan Survey: Res Mortgages: Net Share, Banks w/ More Demand(Haver Est, %)]</a:t>
            </a:r>
          </a:p>
          <a:p>
            <a:r>
              <a:rPr lang="en-GB" sz="700" b="1" dirty="0">
                <a:solidFill>
                  <a:srgbClr val="002060"/>
                </a:solidFill>
                <a:latin typeface="Avenir LT Std 45 Book" panose="020B0502020203020204" pitchFamily="34" charset="0"/>
              </a:rPr>
              <a:t>  FDCREH@SURVEYS   [FRB Sr Loan Survey: CRE Loans: Net Share, Banks w/ More Demand (Haver Est, %)]</a:t>
            </a:r>
          </a:p>
          <a:p>
            <a:r>
              <a:rPr lang="en-GB" sz="700" b="1" dirty="0">
                <a:solidFill>
                  <a:srgbClr val="002060"/>
                </a:solidFill>
                <a:latin typeface="Avenir LT Std 45 Book" panose="020B0502020203020204" pitchFamily="34" charset="0"/>
              </a:rPr>
              <a:t>  FDCIL@SURVEYS   [FRB Sr Off Survey: Banks </a:t>
            </a:r>
            <a:r>
              <a:rPr lang="en-GB" sz="700" b="1" dirty="0" err="1">
                <a:solidFill>
                  <a:srgbClr val="002060"/>
                </a:solidFill>
                <a:latin typeface="Avenir LT Std 45 Book" panose="020B0502020203020204" pitchFamily="34" charset="0"/>
              </a:rPr>
              <a:t>Rprtg</a:t>
            </a:r>
            <a:r>
              <a:rPr lang="en-GB" sz="700" b="1" dirty="0">
                <a:solidFill>
                  <a:srgbClr val="002060"/>
                </a:solidFill>
                <a:latin typeface="Avenir LT Std 45 Book" panose="020B0502020203020204" pitchFamily="34" charset="0"/>
              </a:rPr>
              <a:t> Stronger Demand for C&amp;I Loans/</a:t>
            </a:r>
            <a:r>
              <a:rPr lang="en-GB" sz="700" b="1" dirty="0" err="1">
                <a:solidFill>
                  <a:srgbClr val="002060"/>
                </a:solidFill>
                <a:latin typeface="Avenir LT Std 45 Book" panose="020B0502020203020204" pitchFamily="34" charset="0"/>
              </a:rPr>
              <a:t>Lg</a:t>
            </a:r>
            <a:r>
              <a:rPr lang="en-GB" sz="700" b="1" dirty="0">
                <a:solidFill>
                  <a:srgbClr val="002060"/>
                </a:solidFill>
                <a:latin typeface="Avenir LT Std 45 Book" panose="020B0502020203020204" pitchFamily="34" charset="0"/>
              </a:rPr>
              <a:t> Firms (%)]</a:t>
            </a:r>
          </a:p>
          <a:p>
            <a:r>
              <a:rPr lang="en-GB" sz="7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 3</a:t>
            </a:r>
          </a:p>
          <a:p>
            <a:endParaRPr lang="en-GB" sz="700" b="1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  <a:p>
            <a:r>
              <a:rPr lang="en-GB" sz="7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Series 2: (((FTCNMH@SURVEYS + FTCREH@SURVEYS) + FTCIL@SURVEYS) / 3) </a:t>
            </a:r>
          </a:p>
          <a:p>
            <a:r>
              <a:rPr lang="en-GB" sz="7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 FTCNMH@SURVEYS   [FRB Sr Loan Survey: Res Mortgages: Net Share, Banks Tightening (Haver Est, %)]</a:t>
            </a:r>
          </a:p>
          <a:p>
            <a:r>
              <a:rPr lang="en-GB" sz="7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 FTCREH@SURVEYS   [FRB Sr Loan Survey: CRE Loans: Net Share, Banks Tightening (Haver Est, %)]</a:t>
            </a:r>
          </a:p>
          <a:p>
            <a:r>
              <a:rPr lang="en-GB" sz="7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 FTCIL@SURVEYS   [FRB Sr Officers Survey: Banks Tightening C&amp;I Loans to Large Firms (%)]</a:t>
            </a:r>
          </a:p>
          <a:p>
            <a:r>
              <a:rPr lang="en-GB" sz="7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 3</a:t>
            </a:r>
          </a:p>
          <a:p>
            <a:endParaRPr lang="en-GB" sz="7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7F638-6CD9-4C64-B956-5D89192C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24" y="760054"/>
            <a:ext cx="6737902" cy="5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5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239E4-DEBD-8640-A2C1-3A3466B7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3A62F-2987-F046-B420-82BE262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5CE5-FA86-4D4E-AF17-C622C9E04A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53816" y="639054"/>
            <a:ext cx="588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Avenir LT Std 45 Book" panose="020B0502020203020204" pitchFamily="34" charset="0"/>
              </a:rPr>
              <a:t>Chart 3: </a:t>
            </a:r>
            <a:r>
              <a:rPr lang="en-US" dirty="0">
                <a:solidFill>
                  <a:srgbClr val="0070C0"/>
                </a:solidFill>
                <a:latin typeface="Avenir LT Std 45 Book" panose="020B0502020203020204" pitchFamily="34" charset="0"/>
              </a:rPr>
              <a:t>Euro area </a:t>
            </a:r>
            <a:r>
              <a:rPr lang="en-US" dirty="0" err="1">
                <a:solidFill>
                  <a:srgbClr val="0070C0"/>
                </a:solidFill>
                <a:latin typeface="Avenir LT Std 45 Book" panose="020B0502020203020204" pitchFamily="34" charset="0"/>
              </a:rPr>
              <a:t>sentix</a:t>
            </a:r>
            <a:r>
              <a:rPr lang="en-US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survey and the business cycle clock </a:t>
            </a:r>
            <a:endParaRPr lang="en-GB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181" y="2870201"/>
            <a:ext cx="22752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Series codes for Haver clients:</a:t>
            </a:r>
            <a:br>
              <a:rPr lang="en-GB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</a:br>
            <a:br>
              <a:rPr lang="en-GB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</a:br>
            <a:r>
              <a:rPr lang="en-GB" sz="700" dirty="0">
                <a:solidFill>
                  <a:srgbClr val="002060"/>
                </a:solidFill>
                <a:latin typeface="Avenir LT Std 45 Book" panose="020B0502020203020204" pitchFamily="34" charset="0"/>
              </a:rPr>
              <a:t>Series 1: N023VSH0@EUDATA </a:t>
            </a:r>
          </a:p>
          <a:p>
            <a:r>
              <a:rPr lang="en-GB" sz="700" dirty="0">
                <a:solidFill>
                  <a:srgbClr val="002060"/>
                </a:solidFill>
                <a:latin typeface="Avenir LT Std 45 Book" panose="020B0502020203020204" pitchFamily="34" charset="0"/>
              </a:rPr>
              <a:t>  N023VSH0@EUDATA   [Euro Area: </a:t>
            </a:r>
            <a:r>
              <a:rPr lang="en-GB" sz="700" dirty="0" err="1">
                <a:solidFill>
                  <a:srgbClr val="002060"/>
                </a:solidFill>
                <a:latin typeface="Avenir LT Std 45 Book" panose="020B0502020203020204" pitchFamily="34" charset="0"/>
              </a:rPr>
              <a:t>Sentix</a:t>
            </a:r>
            <a:r>
              <a:rPr lang="en-GB" sz="700" dirty="0">
                <a:solidFill>
                  <a:srgbClr val="002060"/>
                </a:solidFill>
                <a:latin typeface="Avenir LT Std 45 Book" panose="020B0502020203020204" pitchFamily="34" charset="0"/>
              </a:rPr>
              <a:t> Economic Index, Current Situation (NSA, %Bal)]</a:t>
            </a:r>
          </a:p>
          <a:p>
            <a:endParaRPr lang="en-GB" sz="7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  <a:p>
            <a:r>
              <a:rPr lang="en-GB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Series 2: N023VSH6@EUDATA </a:t>
            </a:r>
          </a:p>
          <a:p>
            <a:r>
              <a:rPr lang="en-GB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 N023VSH6@EUDATA   [Euro Area: </a:t>
            </a:r>
            <a:r>
              <a:rPr lang="en-GB" sz="700" dirty="0" err="1">
                <a:solidFill>
                  <a:srgbClr val="0070C0"/>
                </a:solidFill>
                <a:latin typeface="Avenir LT Std 45 Book" panose="020B0502020203020204" pitchFamily="34" charset="0"/>
              </a:rPr>
              <a:t>Sentix</a:t>
            </a:r>
            <a:r>
              <a:rPr lang="en-GB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Economic Expectations/Sentiment Index (NSA, %Bal)]</a:t>
            </a:r>
          </a:p>
          <a:p>
            <a:endParaRPr lang="en-GB" sz="7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F6D3B-EACA-4B7B-9134-EB86E669B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721" y="1078992"/>
            <a:ext cx="6424477" cy="482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9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239E4-DEBD-8640-A2C1-3A3466B7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3A62F-2987-F046-B420-82BE262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5CE5-FA86-4D4E-AF17-C622C9E04A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4954" y="378241"/>
            <a:ext cx="6702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Avenir LT Std 45 Book" panose="020B0502020203020204" pitchFamily="34" charset="0"/>
              </a:rPr>
              <a:t>Chart 4: </a:t>
            </a:r>
            <a:r>
              <a:rPr lang="en-US" dirty="0">
                <a:solidFill>
                  <a:srgbClr val="0070C0"/>
                </a:solidFill>
                <a:latin typeface="Avenir LT Std 45 Book" panose="020B0502020203020204" pitchFamily="34" charset="0"/>
              </a:rPr>
              <a:t>Baltic dry index versus the global supply chain pressure index</a:t>
            </a:r>
            <a:endParaRPr lang="en-GB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181" y="2970360"/>
            <a:ext cx="2038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Series code for Haver clients:</a:t>
            </a:r>
            <a:br>
              <a:rPr lang="en-GB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</a:br>
            <a:endParaRPr lang="en-GB" sz="700" dirty="0">
              <a:solidFill>
                <a:srgbClr val="002060"/>
              </a:solidFill>
              <a:latin typeface="Avenir LT Std 45 Book" panose="020B0502020203020204" pitchFamily="34" charset="0"/>
            </a:endParaRPr>
          </a:p>
          <a:p>
            <a:r>
              <a:rPr lang="en-US" sz="700" dirty="0">
                <a:solidFill>
                  <a:srgbClr val="002060"/>
                </a:solidFill>
                <a:latin typeface="Avenir LT Std 45 Book" panose="020B0502020203020204" pitchFamily="34" charset="0"/>
              </a:rPr>
              <a:t>Series 1: BDI@BALTIC </a:t>
            </a:r>
          </a:p>
          <a:p>
            <a:r>
              <a:rPr lang="en-US" sz="700" dirty="0">
                <a:solidFill>
                  <a:srgbClr val="002060"/>
                </a:solidFill>
                <a:latin typeface="Avenir LT Std 45 Book" panose="020B0502020203020204" pitchFamily="34" charset="0"/>
              </a:rPr>
              <a:t>  BDI@BALTIC   [Baltic Exchange Dry Index (Jan-04-85=1000)]</a:t>
            </a:r>
          </a:p>
          <a:p>
            <a:endParaRPr lang="en-US" sz="7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  <a:p>
            <a:r>
              <a:rPr lang="en-US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Series 2: W1NGSCPI@TRANSPRT </a:t>
            </a:r>
          </a:p>
          <a:p>
            <a:r>
              <a:rPr lang="en-US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 W1NGSCPI@TRANSPRT   [Global Supply Chain Pressure Index (Std Dev Pts)]</a:t>
            </a:r>
          </a:p>
          <a:p>
            <a:endParaRPr lang="en-GB" sz="7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0322EE-499B-49EA-AE58-DD80A54F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188" y="758614"/>
            <a:ext cx="6702090" cy="50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9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239E4-DEBD-8640-A2C1-3A3466B7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3A62F-2987-F046-B420-82BE262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5CE5-FA86-4D4E-AF17-C622C9E04A1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8921" y="388713"/>
            <a:ext cx="4414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Avenir LT Std 45 Book" panose="020B0502020203020204" pitchFamily="34" charset="0"/>
              </a:rPr>
              <a:t>Chart 5: </a:t>
            </a:r>
            <a:r>
              <a:rPr lang="en-US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Subway Passenger Volumes in China </a:t>
            </a:r>
            <a:endParaRPr lang="en-GB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181" y="2853268"/>
            <a:ext cx="2578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Series codes for Haver clients:</a:t>
            </a:r>
          </a:p>
          <a:p>
            <a:br>
              <a:rPr lang="en-GB" sz="800" dirty="0">
                <a:solidFill>
                  <a:srgbClr val="0070C0"/>
                </a:solidFill>
                <a:latin typeface="Avenir LT Std 45 Book" panose="020B0502020203020204" pitchFamily="34" charset="0"/>
              </a:rPr>
            </a:br>
            <a:r>
              <a:rPr lang="en-GB" sz="800" dirty="0">
                <a:solidFill>
                  <a:srgbClr val="002060"/>
                </a:solidFill>
                <a:latin typeface="Avenir LT Std 45 Book" panose="020B0502020203020204" pitchFamily="34" charset="0"/>
              </a:rPr>
              <a:t>Series 1: </a:t>
            </a:r>
            <a:r>
              <a:rPr lang="en-GB" sz="800" dirty="0" err="1">
                <a:solidFill>
                  <a:srgbClr val="002060"/>
                </a:solidFill>
                <a:latin typeface="Avenir LT Std 45 Book" panose="020B0502020203020204" pitchFamily="34" charset="0"/>
              </a:rPr>
              <a:t>movv</a:t>
            </a:r>
            <a:r>
              <a:rPr lang="en-GB" sz="800" dirty="0">
                <a:solidFill>
                  <a:srgbClr val="002060"/>
                </a:solidFill>
                <a:latin typeface="Avenir LT Std 45 Book" panose="020B0502020203020204" pitchFamily="34" charset="0"/>
              </a:rPr>
              <a:t>(CNDSHPS@TRANSPRT,7) </a:t>
            </a:r>
          </a:p>
          <a:p>
            <a:r>
              <a:rPr lang="en-GB" sz="800" dirty="0">
                <a:solidFill>
                  <a:srgbClr val="002060"/>
                </a:solidFill>
                <a:latin typeface="Avenir LT Std 45 Book" panose="020B0502020203020204" pitchFamily="34" charset="0"/>
              </a:rPr>
              <a:t>  CNDSHPS@TRANSPRT   [Shanghai: Subway Passenger Volume (10,000 Persons)]</a:t>
            </a:r>
          </a:p>
          <a:p>
            <a:endParaRPr lang="en-GB" sz="8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  <a:p>
            <a:r>
              <a:rPr lang="en-GB" sz="8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Series 2: </a:t>
            </a:r>
            <a:r>
              <a:rPr lang="en-GB" sz="800" dirty="0" err="1">
                <a:solidFill>
                  <a:srgbClr val="0070C0"/>
                </a:solidFill>
                <a:latin typeface="Avenir LT Std 45 Book" panose="020B0502020203020204" pitchFamily="34" charset="0"/>
              </a:rPr>
              <a:t>movv</a:t>
            </a:r>
            <a:r>
              <a:rPr lang="en-GB" sz="8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(CNDWUPS@TRANSPRT,7) </a:t>
            </a:r>
          </a:p>
          <a:p>
            <a:r>
              <a:rPr lang="en-GB" sz="8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  CNDWUPS@TRANSPRT   [Wuhan: Subway Passenger Volume (10,000 Persons)]</a:t>
            </a:r>
            <a:br>
              <a:rPr lang="en-GB" sz="800" dirty="0">
                <a:solidFill>
                  <a:srgbClr val="0070C0"/>
                </a:solidFill>
                <a:latin typeface="Avenir LT Std 45 Book" panose="020B0502020203020204" pitchFamily="34" charset="0"/>
              </a:rPr>
            </a:br>
            <a:endParaRPr lang="en-GB" sz="8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CCA1B-4459-452A-8254-E55FF7B6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594" y="949949"/>
            <a:ext cx="6212812" cy="46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7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239E4-DEBD-8640-A2C1-3A3466B7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Haver Analytics | Confidential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3A62F-2987-F046-B420-82BE262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5CE5-FA86-4D4E-AF17-C622C9E04A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12061" y="390722"/>
            <a:ext cx="504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Avenir LT Std 45 Book" panose="020B0502020203020204" pitchFamily="34" charset="0"/>
              </a:rPr>
              <a:t>Chart 6: </a:t>
            </a:r>
            <a:r>
              <a:rPr lang="en-US" dirty="0">
                <a:solidFill>
                  <a:srgbClr val="0070C0"/>
                </a:solidFill>
                <a:latin typeface="Avenir LT Std 45 Book" panose="020B0502020203020204" pitchFamily="34" charset="0"/>
              </a:rPr>
              <a:t>Global greenhouse gas emissions by sector </a:t>
            </a:r>
            <a:endParaRPr lang="en-GB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85" y="1820867"/>
            <a:ext cx="203841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Series code for Haver clients:</a:t>
            </a:r>
            <a:br>
              <a:rPr lang="en-GB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</a:br>
            <a:endParaRPr lang="en-GB" sz="7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  <a:p>
            <a:r>
              <a:rPr lang="en-GB" sz="700" dirty="0">
                <a:solidFill>
                  <a:srgbClr val="092F9B"/>
                </a:solidFill>
                <a:latin typeface="Avenir LT Std 45 Book" panose="020B0502020203020204" pitchFamily="34" charset="0"/>
              </a:rPr>
              <a:t>Series 1: C001BGCG@ESG </a:t>
            </a:r>
          </a:p>
          <a:p>
            <a:r>
              <a:rPr lang="en-GB" sz="700" dirty="0">
                <a:solidFill>
                  <a:srgbClr val="092F9B"/>
                </a:solidFill>
                <a:latin typeface="Avenir LT Std 45 Book" panose="020B0502020203020204" pitchFamily="34" charset="0"/>
              </a:rPr>
              <a:t>  C001BGCG@ESG   [World: Greenhouse Gas Emissions from Electricity/Heat (</a:t>
            </a:r>
            <a:r>
              <a:rPr lang="en-GB" sz="700" dirty="0" err="1">
                <a:solidFill>
                  <a:srgbClr val="092F9B"/>
                </a:solidFill>
                <a:latin typeface="Avenir LT Std 45 Book" panose="020B0502020203020204" pitchFamily="34" charset="0"/>
              </a:rPr>
              <a:t>Mil.Metric</a:t>
            </a:r>
            <a:r>
              <a:rPr lang="en-GB" sz="700" dirty="0">
                <a:solidFill>
                  <a:srgbClr val="092F9B"/>
                </a:solidFill>
                <a:latin typeface="Avenir LT Std 45 Book" panose="020B0502020203020204" pitchFamily="34" charset="0"/>
              </a:rPr>
              <a:t> Tons CO2e)]</a:t>
            </a:r>
          </a:p>
          <a:p>
            <a:endParaRPr lang="en-GB" sz="700" dirty="0">
              <a:solidFill>
                <a:srgbClr val="092F9B"/>
              </a:solidFill>
              <a:latin typeface="Avenir LT Std 45 Book" panose="020B0502020203020204" pitchFamily="34" charset="0"/>
            </a:endParaRPr>
          </a:p>
          <a:p>
            <a:r>
              <a:rPr lang="en-GB" sz="700" dirty="0">
                <a:solidFill>
                  <a:srgbClr val="00B0F0"/>
                </a:solidFill>
                <a:latin typeface="Avenir LT Std 45 Book" panose="020B0502020203020204" pitchFamily="34" charset="0"/>
              </a:rPr>
              <a:t>Series 2: C001BGOG@ESG </a:t>
            </a:r>
          </a:p>
          <a:p>
            <a:r>
              <a:rPr lang="en-GB" sz="700" dirty="0">
                <a:solidFill>
                  <a:srgbClr val="00B0F0"/>
                </a:solidFill>
                <a:latin typeface="Avenir LT Std 45 Book" panose="020B0502020203020204" pitchFamily="34" charset="0"/>
              </a:rPr>
              <a:t>  C001BGOG@ESG   [World: Greenhouse Gas Emissions from Other Fuel Combustion(</a:t>
            </a:r>
            <a:r>
              <a:rPr lang="en-GB" sz="700" dirty="0" err="1">
                <a:solidFill>
                  <a:srgbClr val="00B0F0"/>
                </a:solidFill>
                <a:latin typeface="Avenir LT Std 45 Book" panose="020B0502020203020204" pitchFamily="34" charset="0"/>
              </a:rPr>
              <a:t>Mil.Metric</a:t>
            </a:r>
            <a:r>
              <a:rPr lang="en-GB" sz="700" dirty="0">
                <a:solidFill>
                  <a:srgbClr val="00B0F0"/>
                </a:solidFill>
                <a:latin typeface="Avenir LT Std 45 Book" panose="020B0502020203020204" pitchFamily="34" charset="0"/>
              </a:rPr>
              <a:t> Tons CO2e)]</a:t>
            </a:r>
          </a:p>
          <a:p>
            <a:endParaRPr lang="en-GB" sz="700" dirty="0">
              <a:solidFill>
                <a:srgbClr val="FF0000"/>
              </a:solidFill>
              <a:latin typeface="Avenir LT Std 45 Book" panose="020B0502020203020204" pitchFamily="34" charset="0"/>
            </a:endParaRPr>
          </a:p>
          <a:p>
            <a:r>
              <a:rPr lang="en-GB" sz="700" dirty="0">
                <a:solidFill>
                  <a:srgbClr val="FF0000"/>
                </a:solidFill>
                <a:latin typeface="Avenir LT Std 45 Book" panose="020B0502020203020204" pitchFamily="34" charset="0"/>
              </a:rPr>
              <a:t>Series 3: C001BGRG@ESG </a:t>
            </a:r>
          </a:p>
          <a:p>
            <a:r>
              <a:rPr lang="en-GB" sz="700" dirty="0">
                <a:solidFill>
                  <a:srgbClr val="FF0000"/>
                </a:solidFill>
                <a:latin typeface="Avenir LT Std 45 Book" panose="020B0502020203020204" pitchFamily="34" charset="0"/>
              </a:rPr>
              <a:t>  C001BGRG@ESG   [World: Greenhouse Gas Emissions from Transportation (</a:t>
            </a:r>
            <a:r>
              <a:rPr lang="en-GB" sz="700" dirty="0" err="1">
                <a:solidFill>
                  <a:srgbClr val="FF0000"/>
                </a:solidFill>
                <a:latin typeface="Avenir LT Std 45 Book" panose="020B0502020203020204" pitchFamily="34" charset="0"/>
              </a:rPr>
              <a:t>Mil.Metric</a:t>
            </a:r>
            <a:r>
              <a:rPr lang="en-GB" sz="700" dirty="0">
                <a:solidFill>
                  <a:srgbClr val="FF0000"/>
                </a:solidFill>
                <a:latin typeface="Avenir LT Std 45 Book" panose="020B0502020203020204" pitchFamily="34" charset="0"/>
              </a:rPr>
              <a:t> Tons CO2e)]</a:t>
            </a:r>
          </a:p>
          <a:p>
            <a:endParaRPr lang="en-GB" sz="700" dirty="0">
              <a:solidFill>
                <a:srgbClr val="092F9B"/>
              </a:solidFill>
              <a:latin typeface="Avenir LT Std 45 Book" panose="020B0502020203020204" pitchFamily="34" charset="0"/>
            </a:endParaRPr>
          </a:p>
          <a:p>
            <a:r>
              <a:rPr lang="en-GB" sz="700" dirty="0">
                <a:solidFill>
                  <a:schemeClr val="accent6"/>
                </a:solidFill>
                <a:latin typeface="Avenir LT Std 45 Book" panose="020B0502020203020204" pitchFamily="34" charset="0"/>
              </a:rPr>
              <a:t>Series 4: C001BGMG@ESG </a:t>
            </a:r>
          </a:p>
          <a:p>
            <a:r>
              <a:rPr lang="en-GB" sz="700" dirty="0">
                <a:solidFill>
                  <a:schemeClr val="accent6"/>
                </a:solidFill>
                <a:latin typeface="Avenir LT Std 45 Book" panose="020B0502020203020204" pitchFamily="34" charset="0"/>
              </a:rPr>
              <a:t>  C001BGMG@ESG   [World: GHG Emissions from Manufacturing/Construction(</a:t>
            </a:r>
            <a:r>
              <a:rPr lang="en-GB" sz="700" dirty="0" err="1">
                <a:solidFill>
                  <a:schemeClr val="accent6"/>
                </a:solidFill>
                <a:latin typeface="Avenir LT Std 45 Book" panose="020B0502020203020204" pitchFamily="34" charset="0"/>
              </a:rPr>
              <a:t>Mil.Met.Ton</a:t>
            </a:r>
            <a:r>
              <a:rPr lang="en-GB" sz="700" dirty="0">
                <a:solidFill>
                  <a:schemeClr val="accent6"/>
                </a:solidFill>
                <a:latin typeface="Avenir LT Std 45 Book" panose="020B0502020203020204" pitchFamily="34" charset="0"/>
              </a:rPr>
              <a:t> CO2e)]</a:t>
            </a:r>
          </a:p>
          <a:p>
            <a:endParaRPr lang="en-GB" sz="700" dirty="0">
              <a:solidFill>
                <a:srgbClr val="092F9B"/>
              </a:solidFill>
              <a:latin typeface="Avenir LT Std 45 Book" panose="020B0502020203020204" pitchFamily="34" charset="0"/>
            </a:endParaRPr>
          </a:p>
          <a:p>
            <a:r>
              <a:rPr lang="en-GB" sz="700" dirty="0">
                <a:solidFill>
                  <a:srgbClr val="669900"/>
                </a:solidFill>
                <a:latin typeface="Avenir LT Std 45 Book" panose="020B0502020203020204" pitchFamily="34" charset="0"/>
              </a:rPr>
              <a:t>Series 5: C001BGFG@ESG </a:t>
            </a:r>
          </a:p>
          <a:p>
            <a:r>
              <a:rPr lang="en-GB" sz="700" dirty="0">
                <a:solidFill>
                  <a:srgbClr val="669900"/>
                </a:solidFill>
                <a:latin typeface="Avenir LT Std 45 Book" panose="020B0502020203020204" pitchFamily="34" charset="0"/>
              </a:rPr>
              <a:t>  C001BGFG@ESG   [World: Fugitive Greenhouse Gas Emissions  (</a:t>
            </a:r>
            <a:r>
              <a:rPr lang="en-GB" sz="700" dirty="0" err="1">
                <a:solidFill>
                  <a:srgbClr val="669900"/>
                </a:solidFill>
                <a:latin typeface="Avenir LT Std 45 Book" panose="020B0502020203020204" pitchFamily="34" charset="0"/>
              </a:rPr>
              <a:t>Mil.Metric</a:t>
            </a:r>
            <a:r>
              <a:rPr lang="en-GB" sz="700" dirty="0">
                <a:solidFill>
                  <a:srgbClr val="669900"/>
                </a:solidFill>
                <a:latin typeface="Avenir LT Std 45 Book" panose="020B0502020203020204" pitchFamily="34" charset="0"/>
              </a:rPr>
              <a:t> Tons CO2e)]</a:t>
            </a:r>
          </a:p>
          <a:p>
            <a:endParaRPr lang="en-GB" sz="700" dirty="0">
              <a:solidFill>
                <a:srgbClr val="092F9B"/>
              </a:solidFill>
              <a:latin typeface="Avenir LT Std 45 Book" panose="020B0502020203020204" pitchFamily="34" charset="0"/>
            </a:endParaRPr>
          </a:p>
          <a:p>
            <a:r>
              <a:rPr lang="en-GB" sz="700" dirty="0">
                <a:solidFill>
                  <a:schemeClr val="accent4">
                    <a:lumMod val="75000"/>
                  </a:schemeClr>
                </a:solidFill>
                <a:latin typeface="Avenir LT Std 45 Book" panose="020B0502020203020204" pitchFamily="34" charset="0"/>
              </a:rPr>
              <a:t>Series 6: C001BGBG@ESG </a:t>
            </a:r>
          </a:p>
          <a:p>
            <a:r>
              <a:rPr lang="en-GB" sz="700" dirty="0">
                <a:solidFill>
                  <a:schemeClr val="accent4">
                    <a:lumMod val="75000"/>
                  </a:schemeClr>
                </a:solidFill>
                <a:latin typeface="Avenir LT Std 45 Book" panose="020B0502020203020204" pitchFamily="34" charset="0"/>
              </a:rPr>
              <a:t>  C001BGBG@ESG   [World: Greenhouse Gas Emissions from Building (</a:t>
            </a:r>
            <a:r>
              <a:rPr lang="en-GB" sz="700" dirty="0" err="1">
                <a:solidFill>
                  <a:schemeClr val="accent4">
                    <a:lumMod val="75000"/>
                  </a:schemeClr>
                </a:solidFill>
                <a:latin typeface="Avenir LT Std 45 Book" panose="020B0502020203020204" pitchFamily="34" charset="0"/>
              </a:rPr>
              <a:t>Mil.Metric</a:t>
            </a:r>
            <a:r>
              <a:rPr lang="en-GB" sz="700" dirty="0">
                <a:solidFill>
                  <a:schemeClr val="accent4">
                    <a:lumMod val="75000"/>
                  </a:schemeClr>
                </a:solidFill>
                <a:latin typeface="Avenir LT Std 45 Book" panose="020B0502020203020204" pitchFamily="34" charset="0"/>
              </a:rPr>
              <a:t> Tons CO2e)]</a:t>
            </a:r>
            <a:br>
              <a:rPr lang="en-GB" sz="700" dirty="0">
                <a:solidFill>
                  <a:srgbClr val="0070C0"/>
                </a:solidFill>
                <a:latin typeface="Avenir LT Std 45 Book" panose="020B0502020203020204" pitchFamily="34" charset="0"/>
              </a:rPr>
            </a:br>
            <a:endParaRPr lang="en-GB" sz="7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DF82AB-A495-44DD-AE80-B817FAEF5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97" y="751480"/>
            <a:ext cx="6337611" cy="47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7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0CDDCD1-EDD0-19A0-21E5-3AE08518DDC9}"/>
              </a:ext>
            </a:extLst>
          </p:cNvPr>
          <p:cNvSpPr txBox="1">
            <a:spLocks/>
          </p:cNvSpPr>
          <p:nvPr/>
        </p:nvSpPr>
        <p:spPr>
          <a:xfrm>
            <a:off x="669423" y="792499"/>
            <a:ext cx="9606692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ts val="2000"/>
              </a:lnSpc>
              <a:spcBef>
                <a:spcPts val="18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accent1"/>
                </a:solidFill>
                <a:latin typeface="Rockwell" panose="02060603020205020403" pitchFamily="18" charset="77"/>
                <a:ea typeface="+mn-ea"/>
                <a:cs typeface="+mn-cs"/>
              </a:defRPr>
            </a:lvl2pPr>
            <a:lvl3pPr marL="7937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34950" indent="-2270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461963" indent="-2270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For more information about these data, </a:t>
            </a:r>
            <a:r>
              <a:rPr lang="en-GB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included data codes and DLXVG3 chart files, </a:t>
            </a: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please email </a:t>
            </a: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sales@haver.com</a:t>
            </a: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 and mention Charts of the Week.</a:t>
            </a:r>
          </a:p>
          <a:p>
            <a:endParaRPr lang="en-US" sz="16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</a:rPr>
              <a:t>Alternatively, visit </a:t>
            </a: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https://haverproducts.com/products/</a:t>
            </a:r>
            <a:r>
              <a:rPr lang="en-US" sz="1600" dirty="0">
                <a:solidFill>
                  <a:srgbClr val="0070C0"/>
                </a:solidFill>
                <a:latin typeface="Avenir LT Std 45 Book" panose="020B0502020203020204" pitchFamily="34" charset="0"/>
                <a:ea typeface="+mn-lt"/>
                <a:cs typeface="+mn-lt"/>
              </a:rPr>
              <a:t> to browse our databases. </a:t>
            </a:r>
          </a:p>
          <a:p>
            <a:endParaRPr lang="en-US" sz="1600" dirty="0">
              <a:solidFill>
                <a:srgbClr val="0070C0"/>
              </a:solidFill>
              <a:latin typeface="Avenir LT Std 45 Book" panose="020B0502020203020204" pitchFamily="34" charset="0"/>
              <a:ea typeface="+mn-lt"/>
              <a:cs typeface="+mn-lt"/>
            </a:endParaRPr>
          </a:p>
          <a:p>
            <a:endParaRPr lang="en-US" sz="16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  <a:p>
            <a:endParaRPr lang="en-US" sz="1600" dirty="0">
              <a:solidFill>
                <a:srgbClr val="0070C0"/>
              </a:solidFill>
              <a:latin typeface="Avenir LT Std 45 Book" panose="020B05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6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ver_2020_A">
      <a:dk1>
        <a:srgbClr val="000000"/>
      </a:dk1>
      <a:lt1>
        <a:srgbClr val="FFFFFF"/>
      </a:lt1>
      <a:dk2>
        <a:srgbClr val="313D48"/>
      </a:dk2>
      <a:lt2>
        <a:srgbClr val="C3CEDA"/>
      </a:lt2>
      <a:accent1>
        <a:srgbClr val="2D6FB7"/>
      </a:accent1>
      <a:accent2>
        <a:srgbClr val="A84C1F"/>
      </a:accent2>
      <a:accent3>
        <a:srgbClr val="00748C"/>
      </a:accent3>
      <a:accent4>
        <a:srgbClr val="F9A219"/>
      </a:accent4>
      <a:accent5>
        <a:srgbClr val="2A3482"/>
      </a:accent5>
      <a:accent6>
        <a:srgbClr val="4B6079"/>
      </a:accent6>
      <a:hlink>
        <a:srgbClr val="A1ACD8"/>
      </a:hlink>
      <a:folHlink>
        <a:srgbClr val="C3CEDA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71450" indent="-171450" algn="l">
          <a:buClr>
            <a:schemeClr val="accent1"/>
          </a:buClr>
          <a:buFont typeface="Arial" panose="020B0604020202020204" pitchFamily="34" charset="0"/>
          <a:buChar char="•"/>
          <a:defRPr sz="105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3404</TotalTime>
  <Words>1123</Words>
  <Application>Microsoft Office PowerPoint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Avenir LT Std 45 Book</vt:lpstr>
      <vt:lpstr>Avenir Next LT Pro</vt:lpstr>
      <vt:lpstr>Calibri</vt:lpstr>
      <vt:lpstr>Franklin Gothic Book</vt:lpstr>
      <vt:lpstr>Franklin Gothic Medium</vt:lpstr>
      <vt:lpstr>Rockwell</vt:lpstr>
      <vt:lpstr>System Font Regular</vt:lpstr>
      <vt:lpstr>Times New Roman</vt:lpstr>
      <vt:lpstr>Office Theme</vt:lpstr>
      <vt:lpstr>Charts  of the Week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RuthAnne Dreisbach</dc:creator>
  <cp:lastModifiedBy>Nick Fernicola</cp:lastModifiedBy>
  <cp:revision>56</cp:revision>
  <dcterms:created xsi:type="dcterms:W3CDTF">2020-10-27T14:19:31Z</dcterms:created>
  <dcterms:modified xsi:type="dcterms:W3CDTF">2022-11-10T20:20:18Z</dcterms:modified>
</cp:coreProperties>
</file>